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874A88-AC96-4946-A724-85B9D9E7D7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7BEA2-08DB-47CB-91BA-22BED33561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display page of searching result and information of each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(http://creativecommons.org/licenses/by/3.0/), which permits unrestricted,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15A07-D635-458E-A0B9-591F11408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display page of searching result and information of each gene.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11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display page of searching result and information of each gene.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2024-05-19T20:11:17Z</dcterms:modified>
</cp:coreProperties>
</file>