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379DC-CF80-45D4-9F41-837A6054CF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E135E-CC85-46B8-B877-5658654975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of our de-duplication mechanism. BAM files ENCFF223NOW and ENCFF774KAG were found to be data objects representing the same file. To resolve this situation of file objects duplication, ENCFF223NOW was deprecated (status changed to ‘replaced’) and the accession ENCFF223NOW was added to the list of alternate accessions of the file ENCFF774KAG. Searches for ENCFF223NOW are automatically redirected to the file ENCFF74KAG.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8D53C-2D0B-43FB-B43D-832F6DB2CC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bay008, </a:t>
            </a:r>
            <a:r>
              <a:rPr lang="en-US" altLang="en-US" sz="1000">
                <a:solidFill>
                  <a:srgbClr val="333333"/>
                </a:solidFill>
                <a:hlinkClick r:id="rId3"/>
              </a:rPr>
              <a:t>https://doi.org/10.1093/database/bay008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of our de-duplication mechanism. BAM files ENCFF223NOW and ENCFF774KAG were found to be data objects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57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 of our de-duplication mechanism. BAM files ENCFF223NOW and ENCFF774KAG were found to be data objects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2024-05-19T11:57:02Z</dcterms:modified>
</cp:coreProperties>
</file>