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D82C7-00D7-43DF-B82A-04FF6AFEEB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B06E9-18EC-4317-B53F-292553F143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Ensembl web browser can display the differences between a patch region and its equivalent in the primary assembly. Genes that are present in both regions are identified as alt_alleles. (http://e87.ensembl.org/Homo_sapiens/Location/Multi?db=core;g=ENSG00000175164;r=CHR_HG2030_PATCH:133174055-133504218;r1=9:133173980-133504143:1;s1=Homo_sapiens–9).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98DC6-F5F9-47DE-AAC2-C01B939566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Ensembl web browser can display the differences between a patch region and its equivalent in the primary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14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Ensembl web browser can display the differences between a patch region and its equivalent in the primary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2024-05-13T19:20:37Z</dcterms:modified>
</cp:coreProperties>
</file>