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F53CC-9414-4A4B-9FB6-2352041ACD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AFABF-C629-48E3-AE83-B67ABC65FD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01615-140B-4953-AE08-E3920F1CAA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2024-05-03T09:53:08Z</dcterms:modified>
</cp:coreProperties>
</file>