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7AF53B-7F7B-422A-A279-DF6166F8A5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A0213-BA4F-444A-A47D-7695CB9D90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PhenoMiner curation. (A) The quantitative PhenoMiner curation workflow showing the sequence that establishes first, the ‘Study’, second, the experiment name (Exp) and third, all the details of the annotation ‘Record’ (Rec). (B) Workflow for the new PhenoMiner-style qualitative annotation of QTLs. This workflow uses the same ontologies as the PhenoMiner curation, but uses the general curation tool because no numerical values are entered.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177BBF-955F-46D4-B6DF-8F577FA789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PhenoMiner curation. (A) The quantitative PhenoMiner curation workflow showing the sequence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918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of PhenoMiner curation. (A) The quantitative PhenoMiner curation workflow showing the sequence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2024-05-12T06:36:49Z</dcterms:modified>
</cp:coreProperties>
</file>