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BC40A4-26AC-4B75-91F4-74C82449B1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07C01A-FFD7-4B2F-BCB0-7C9493B2ED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histochemical GUS assay in a promoter:GUS transgenic rice.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801353-59C0-448D-A8F9-52BB8A4499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histochemical GUS assay in a promoter:GUS transgenic rice.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3307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The histochemical GUS assay in a promoter:GUS transgenic rice.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2024-05-19T13:44:14Z</dcterms:modified>
</cp:coreProperties>
</file>