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7C025B-7C6A-464D-8D44-AF28D59023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3C7ABD-B376-4A84-8B3B-9AFB0A181B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Excerpt from a sample GEO SOFT 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A9D74-9503-43AB-9E3F-173D6E5EC2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Excerpt from a sample MEDLINE citation.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A9D74-9503-43AB-9E3F-173D6E5EC2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Overlap between GEO, MEDLINE (SI) and the results of text-mining on PMC; evidence statements were extracted from full-text articles for three categories that were outside the consensus between link sources: (I) Articles curated in MEDLINE but not by GEO, (II) articles curated by GEO but not by MEDLINE and (III) articles curated neither by MEDLINE nor GEO, but identified as relevant for link curation for GEO by our automatic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A9D74-9503-43AB-9E3F-173D6E5EC2E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Overlap between PDB, MEDLINE (SI) and the results of text-mining on PMC; evidence statements were extracted from full-text articles for three categories that were outside the consensus between link sources: (I) Articles curated in MEDLINE but not by PDB, (II) articles curated by PDB but not by MEDLINE and (III) rticles curated neither by MEDLINE nor PDB, but identified as relevant for link curation for PDB by our automatic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A9D74-9503-43AB-9E3F-173D6E5EC2E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26"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2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2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bas026, </a:t>
            </a:r>
            <a:r>
              <a:rPr lang="en-US" altLang="en-US" sz="1000">
                <a:solidFill>
                  <a:srgbClr val="333333"/>
                </a:solidFill>
                <a:hlinkClick r:id="rId3"/>
              </a:rPr>
              <a:t>https://doi.org/10.1093/database/bas026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Excerpt from a sample GEO SOFT file.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448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bas026, </a:t>
            </a:r>
            <a:r>
              <a:rPr lang="en-US" altLang="en-US" sz="1000">
                <a:solidFill>
                  <a:srgbClr val="333333"/>
                </a:solidFill>
                <a:hlinkClick r:id="rId3"/>
              </a:rPr>
              <a:t>https://doi.org/10.1093/database/bas026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Excerpt from a sample MEDLINE citation.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4155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bas026, </a:t>
            </a:r>
            <a:r>
              <a:rPr lang="en-US" altLang="en-US" sz="1000">
                <a:solidFill>
                  <a:srgbClr val="333333"/>
                </a:solidFill>
                <a:hlinkClick r:id="rId3"/>
              </a:rPr>
              <a:t>https://doi.org/10.1093/database/bas026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Overlap between GEO, MEDLINE (SI) and the results of text-mining on PMC; evidence statements were extracted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6632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bas026, </a:t>
            </a:r>
            <a:r>
              <a:rPr lang="en-US" altLang="en-US" sz="1000">
                <a:solidFill>
                  <a:srgbClr val="333333"/>
                </a:solidFill>
                <a:hlinkClick r:id="rId3"/>
              </a:rPr>
              <a:t>https://doi.org/10.1093/database/bas026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Overlap between PDB, MEDLINE (SI) and the results of text-mining on PMC; evidence statements were extracted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517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Excerpt from a sample GEO SOFT file.
</vt:lpstr>
      <vt:lpstr>Figure 2. Excerpt from a sample MEDLINE citation.
</vt:lpstr>
      <vt:lpstr>Figure 3. Overlap between GEO, MEDLINE (SI) and the results of text-mining on PMC; evidence statements were extracted ...</vt:lpstr>
      <vt:lpstr>Figure 4. Overlap between PDB, MEDLINE (SI) and the results of text-mining on PMC; evidence statements were extracted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2024-05-19T16:20:26Z</dcterms:modified>
</cp:coreProperties>
</file>