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7DF8A-1188-4D6D-BDE9-3C83A2609E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DCCE6-E4EB-4545-B8C0-D9A3F854C8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proposed classifier as a hybrid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84DBA-D728-404C-908C-2B3D732F26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proposed classifier as a hybrid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3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proposed classifier as a hybrid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2024-05-16T19:46:13Z</dcterms:modified>
</cp:coreProperties>
</file>