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64BAB-87E9-4CA9-902A-3D30B037A8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9C647-747A-4C1A-80E5-6964753C2B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among tables in subdatabase stock.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99B198-F8D1-4C30-AD32-8B4608125C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relationship among tables in subdatabase stock.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011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relationship among tables in subdatabase stock.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2024-05-07T08:12:31Z</dcterms:modified>
</cp:coreProperties>
</file>