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9EFD38-7528-4B10-83B2-9481F941A4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8BD77-BCCF-4F89-9A68-D30768AFBD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IKMC resources for genes encoding transcription factors on Chromosome 1 between 180 and 190 Mbp. This query involves the Mus musculus genes dataset from Ensembl and the IKMC projects/alleles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B9C4B-6190-4664-8C17-62B70AF8DC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IKMC resources for genes encoding transcription factors on Chromosome 1 between 180 and 190 Mbp. This query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5771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IKMC resources for genes encoding transcription factors on Chromosome 1 between 180 and 190 Mbp. This query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2024-05-03T12:11:03Z</dcterms:modified>
</cp:coreProperties>
</file>