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C01E4-E683-4A11-AFCC-E112EEFB9C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7CD11-27A9-4055-A524-9DA74E4746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Epitope-wise comparison of antibody binding affinity for Spike D614 (blue bars) and Beta (red bars). Statistical significances were calculated using Welch’s t-test (****P &lt; 0.0001,*** P &lt; 0.001, **P &lt; 0.01, *P &lt; 0.05). Antibodies are grouped according to the epitope community, and the bars represent the mean binding affinity (note that Community 5d includes only two antibodies).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0E1A65-5269-4E81-9E59-CDF12A61A6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Epitope-wise comparison of antibody binding affinity for Spike D614 (blue bars) and Beta (red bars).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6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Epitope-wise comparison of antibody binding affinity for Spike D614 (blue bars) and Beta (red bars).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2024-05-05T04:50:29Z</dcterms:modified>
</cp:coreProperties>
</file>