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EEA06-5D14-4799-8464-A2BB4415E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27A27-FB65-48CA-AFA2-EA434C6E0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Classifier precision as a function of the publication size. There is no correlation between the size of the input size and precision. Circle size: number of publications within a size bin. Yellow points: high precision and lower ratio between publication size and the max publication size in the test set. Purple points: low precision and higher ratio between the publication size and the max publication size in the test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4F170-B5EC-4235-A69D-BABC17F641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Classifier precision as a function of the publication size. There is no correlation between the size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15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Classifier precision as a function of the publication size. There is no correlation between the size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2024-05-19T20:11:15Z</dcterms:modified>
</cp:coreProperties>
</file>