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B9506-4C93-4F89-A1C7-B9A13A1471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DFE82-4852-4792-8206-20406AE21C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Custom Table interface. Here a site developer can create custom tables not found in Chado using the Drupal Schema API array structure to define the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51325-4C44-436F-867C-096AD197A8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Screenshot of the Custom Table interface. Here a site developer can create custom tables not found in Chado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Screenshot of the Custom Table interface. Here a site developer can create custom tables not found in Chado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2024-05-16T20:25:35Z</dcterms:modified>
</cp:coreProperties>
</file>