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AE2125-F348-4311-965E-BACD2ADA26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E02DBC-C28A-41C5-BE2C-7CB2DC3E91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main repository table.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112356-E05F-41DC-ABF9-33D088B75E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Screenshot of the main repository table.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492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Screenshot of the main repository table.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2024-05-19T11:12:11Z</dcterms:modified>
</cp:coreProperties>
</file>