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4BF79-94E0-41B2-85C1-1841446F85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D1B71-D3A7-472F-9C9F-B09EF86927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Integrated genome browser. (A) Overview of the genome browser. Genomic, transcriptomic and epigenomic information is displayed on a single screen. (B) Transcriptional status of BmSuc1 in different tissues. (C) A piRNA-producing locus in the Masc gene. (D) Histone modifications around the KWMTBOMO06377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C74E2-AF48-4357-B81D-C3E741D6E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Integrated genome browser. (A) Overview of the genome browser. Genomic, transcriptomic and epigenomic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4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Integrated genome browser. (A) Overview of the genome browser. Genomic, transcriptomic and epigenomic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2024-05-17T11:50:21Z</dcterms:modified>
</cp:coreProperties>
</file>