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0F367-5A12-4CD8-8CE3-9C28EEAFF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E2015-5C25-4AB6-8FE6-8DA3813E0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mAML pipeline. At least two files indicated at the beginning of the pipeline should be provided. Operation steps before training are indicated in the blue inverse-trapezoids.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4DBC8-9FA5-4E43-BD71-117B0C167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mAML pipeline. At least two files indicated at the beginning of the pipeline should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36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mAML pipeline. At least two files indicated at the beginning of the pipeline should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2024-05-19T14:16:58Z</dcterms:modified>
</cp:coreProperties>
</file>