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AE62D-7FBD-4C5D-95F1-F928E6D270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7660F6-F7A1-4957-9EB5-4C5FDE112F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hypothesis generated by the hypothesis explorer showing that PG may be linked to lipid metabolism.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BC1BF-17F2-4D62-8AB2-74C893086C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hypothesis generated by the hypothesis explorer showing that PG may be linked to lipid metabolism.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330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hypothesis generated by the hypothesis explorer showing that PG may be linked to lipid metabolism.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2024-05-19T16:19:58Z</dcterms:modified>
</cp:coreProperties>
</file>