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82E6D1-A446-4314-A111-BA7E78FDEE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2128A2-5CB7-4382-90E2-AD4ED92002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Annotation example shown in our annotation tool, PubTator.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United States.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9C5AEF-EB1A-4E7F-B21C-DA58E3C3C3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Annotation example shown in our annotation tool, PubTator.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276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Annotation example shown in our annotation tool, PubTator.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2024-05-14T12:09:20Z</dcterms:modified>
</cp:coreProperties>
</file>