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203D8-52E5-4393-9E31-B80E74AEED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4F3150-5CD6-49F5-96DC-BBD91CBBC9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the ‘Regions’ tool showing the result of all applicable genomic features. Here, we provided the chromosome coordinates of 10 MB, both directions, flanking the gene ‘TGME49_317280’. The results are presented as a table with each selected genomic feature listed with links to individual report pages for more details. (*) The results can be transformed into a ‘list’ for further analysis or downloaded into a number of different formats, which include TAB, CSV, GFF3, FASTA and BED.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8E3F0-58C0-409F-AFE6-C4F531E6BA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An example of the ‘Regions’ tool showing the result of all applicable genomic features. Here, we provided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64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An example of the ‘Regions’ tool showing the result of all applicable genomic features. Here, we provided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2024-05-20T16:56:41Z</dcterms:modified>
</cp:coreProperties>
</file>