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34FB9-4EB4-46BC-A494-97A0FA150C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FE3129-FA60-4F25-958F-BCFAC1BEDB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Representation of the Sequence and structural information tab. (A) shows the tutorial image for accessing the gene sequence information of TFs. (B) shows the tutorial image of accessing the protein sequence information of TFs. (C) shows the tutorial image of accessing the protein structural information of TFs.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9A6557-AE39-429F-835C-5D82E22037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Representation of the Sequence and structural information tab. (A) shows the tutorial image for accessing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18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Representation of the Sequence and structural information tab. (A) shows the tutorial image for accessing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2024-05-19T13:43:02Z</dcterms:modified>
</cp:coreProperties>
</file>