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46775-261D-4B3F-9CB0-5E6E05EC4A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21EA2-3421-4B41-AEDD-A92FAF922A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revision history for record INSDC AC034192.5 (http://www.ncbi.nlm.gov/nuccore/AC034192.5?report=girevhist). Note the differences between normal updates (changes on a record itself) and merged records (duplicates). For instance, the record was updated from version 3 to 4, which is a normal update. A different record INSDC AC087090.1 is merged in during Apr 2002. This is a case of duplication confirmed by ENA staff. We only collected duplicates, not normal updates.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B027F-AA39-4494-9A84-C61B31C7F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baw164,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the revision history for record INSDC AC034192.5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047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screenshot of the revision history for record INSDC AC034192.5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2024-05-15T00:57:32Z</dcterms:modified>
</cp:coreProperties>
</file>