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9154C-FAD9-41DD-8FF3-EBF5EE65BB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3F3FF8-BC67-4174-B5F5-C45D23DB01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Module activity profiles. The boxplots represent activity profiles measured as ‘percentage of response’ (proportion of constitutive transcripts for which abundance levels are significantly different compared to post-partum baseline). T1, T2 and T3 = first, second and third trimesters of pregnancy, respectively; D = delivery; 1 PP = 1 month post-partum; 3 PP = 3 months post-partum. Profiles are shown for 4 of the 382 modules that constitute the BloodGen3 repertoire.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37F23-A6AE-4062-B968-ABA50F00AF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Module activity profiles. The boxplots represent activity profiles measured as ‘percentage of response’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068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Module activity profiles. The boxplots represent activity profiles measured as ‘percentage of response’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2024-05-16T15:50:20Z</dcterms:modified>
</cp:coreProperties>
</file>