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B1969-C21A-48BF-B42F-053CBEC70E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79DD7-8331-4FCD-BE3E-13C8AC23F3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 workflow. Raw genomic NGS data from SRA are preprocessed according to GATK’s best practices and stored efficiently using the Parquet format in a cloud data lake architecture. Preprocessed data are available via either a REST API or a designated web UI accompanied by BioSample data that provide information regarding specific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CDC9A-9628-4F75-B3C5-F3FE830C66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GeniePool workflow. Raw genomic NGS data from SRA are preprocessed according to GATK’s best practices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GeniePool workflow. Raw genomic NGS data from SRA are preprocessed according to GATK’s best practices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2024-07-27T08:02:59Z</dcterms:modified>
</cp:coreProperties>
</file>