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D6A04-1075-4CC4-837D-B33F18E75C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C4AE79-B140-449C-BD4E-EB741F3620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snapshot of the graphical user interface to the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C9BFF-9D10-40DB-8728-3FFF780701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snapshot of the graphical user interface to the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snapshot of the graphical user interface to the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2024-05-18T13:12:08Z</dcterms:modified>
</cp:coreProperties>
</file>