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95E8EC-FFA5-4D0C-82F1-168691C307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0ED32-9078-4BEE-A3B7-1C17CC849E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schema of miR-TV.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 All rights reserved. For Permissions, please email: journals.permissions@oup.comThis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0A1BC-2530-476D-83E5-CDC304D0CB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Design schema of miR-TV.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250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Design schema of miR-TV.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2024-05-19T16:53:36Z</dcterms:modified>
</cp:coreProperties>
</file>