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0DE11A-F9B9-43F0-99FA-C82548B76A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A1F2B1-1F7D-4037-9467-23A2F5F9FC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Page for the gene details. The example shows parts of the data shown for the gene EGFR. (A) All mutations in coding regions piled up per position. Pointing to a mutation, a floating tip show details of the mutation. (B) Raw count of mutations per position. (C) Detected hotspots for the current gene. (D) Distribution of mutations used to fit the beta-binomial model. (E) Graphical representation of the distribution of mutations and fitted model. (F) Mutations along cancer types per hotspot. (G) List of all mutations per gene.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4603F8-43BD-463C-A934-43B56366C6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Page for the gene details. The example shows parts of the data shown for the gene EGFR. (A) All mutations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81200" y="1371600"/>
            <a:ext cx="51816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Page for the gene details. The example shows parts of the data shown for the gene EGFR. (A) All mutations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2024-05-19T14:29:52Z</dcterms:modified>
</cp:coreProperties>
</file>