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64F88-5FDC-4598-BF12-5220182FCA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65FF8-7674-4361-80DF-9AEAC1AE7C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Knowtator screenshot of a paragraph of an article in the public set of the CRAFT Corpus, in which each mention of an anatomical concept explicitly represented in the Uberon ontology has been annotated.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37085-14C6-4798-81BD-79B872F280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Knowtator screenshot of a paragraph of an article in the public set of the CRAFT Corpus, in which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806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Knowtator screenshot of a paragraph of an article in the public set of the CRAFT Corpus, in which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2024-05-19T14:30:46Z</dcterms:modified>
</cp:coreProperties>
</file>