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AF6839-48B8-4498-A11A-85A0BE786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42DC96-724F-4C00-8FC2-DA84FF755F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Query engine. An incoming query is first passed to QueryValidator to ensure the requested resources exist. Once validated, this original query is split into smaller subqueries if it involves attributes or filters from multiple data sets. QueryPlanner then decides the optimal order in which the subqueries should be executed; this involves checking whether a relevant link index exists (and consulting it if it does) and determining which subqueries have filters applied. After the optimal execution order is decided, subqueries are passed to QueryRunner for execution. When the query involves a data set that is partitioned, QueryRunner will create one QueryRunnerThread for each partition to maximize the query performance by concurrently executing independent queries. Query results are streamed to OutputStream as they are produced from any of the QueryRunnerThreads.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732DF-98E1-4F78-8A6C-8B1EF3B20E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Query engine. An incoming query is first passed to QueryValidator to ensure the requested resources exist.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624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Query engine. An incoming query is first passed to QueryValidator to ensure the requested resources exist.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2024-05-18T22:42:23Z</dcterms:modified>
</cp:coreProperties>
</file>