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A07C6-F158-495F-B4C6-7AAA559E10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C0396-A7C7-4AE4-9C5B-363D31874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CDE. This question is an example of a CDE from the NHANES 1999–2000 questionnaire. In this instance, survey participants were inquired about alcohol consumption throughout the year and their responses were standardized using the corresponding code/value pair. Usage of this CDE in a separate survey, such as a future year of NHANES, will allow data from both surveys to be directly comparable.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7E472-7F17-4F09-A9E9-B1BBFE2AF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Sample CDE. This question is an example of a CDE from the NHANES 1999–2000 questionnaire. In this instance,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84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Sample CDE. This question is an example of a CDE from the NHANES 1999–2000 questionnaire. In this instance,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2024-05-19T09:48:20Z</dcterms:modified>
</cp:coreProperties>
</file>