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243AD-0862-4FD4-8467-3224A40BD3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A45AB-9120-4AA8-9864-645E9C6C5F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of changes to CDS structures, new protein-coding genes and new isoforms created in each WormBase release, showing a marked rise in curation activity from release 176 (marked by the arrow) onwards.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A040B-AF0B-4191-8CEB-4BBEDFD5FA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Numbers of changes to CDS structures, new protein-coding genes and new isoforms created in each WormBase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88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Numbers of changes to CDS structures, new protein-coding genes and new isoforms created in each WormBase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2024-05-05T18:18:02Z</dcterms:modified>
</cp:coreProperties>
</file>