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3434C-57E2-4201-A52E-1022ED96FA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80769-8595-4A94-8FA0-5A9C9C179F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result page of a candidate evaluation. The example shows the candidate sentence, with the gold standard and the predicted BEL statements. The evaluation scores are shown for all primary and secondary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34186-80A2-4934-9E0C-690820D066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An example result page of a candidate evaluation. The example shows the candidate sentence, with the gold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612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An example result page of a candidate evaluation. The example shows the candidate sentence, with the gold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2024-05-18T22:34:42Z</dcterms:modified>
</cp:coreProperties>
</file>