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04EC43-B169-4AB7-9EFB-73E49DBB9A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E77470-56B8-4FA6-B0C0-01FF66D691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Precision and recall of FLUTE, compared to human judging, and the sensitivity of precision and recall to the scores, for the three different queries: (a) precision and recall when filtering PPIs with only one subscore at a time, (b) average precision and recall when filtering PPIs for all possible subscore combinations and (c) precision and recall when filtering PBPI and PCIs.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64BD1F-8FE5-49DB-B037-BA713D286C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Precision and recall of FLUTE, compared to human judging, and the sensitivity of precision and recall to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490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Precision and recall of FLUTE, compared to human judging, and the sensitivity of precision and recall to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2024-05-19T18:30:07Z</dcterms:modified>
</cp:coreProperties>
</file>