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67D7EB-C7A0-4E3F-A97B-CBA6E61B9B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638CE5-1FD3-4247-82CC-6A5D9F6FB2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dataset recommendation system Researcher 1 (up) and Researcher 2 (down).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297288-C0F9-47F1-BB54-D736A058B1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Screenshots of dataset recommendation system Researcher 1 (up) and Researcher 2 (down).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148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Screenshots of dataset recommendation system Researcher 1 (up) and Researcher 2 (down).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2024-05-19T16:19:30Z</dcterms:modified>
</cp:coreProperties>
</file>