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9ED8FC-42B6-434C-A3EF-D14688E67A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67E99D-5814-4D29-A0B2-BF26604505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NetREx architecture, modules and visualizations.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 on behalf of the Center for Excellence in Molecular Cell Science, Chinese Academy of Sciences.This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61A227-F810-41F7-ACDA-499A74F899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baac060, </a:t>
            </a:r>
            <a:r>
              <a:rPr lang="en-US" altLang="en-US" sz="1000">
                <a:solidFill>
                  <a:srgbClr val="333333"/>
                </a:solidFill>
                <a:hlinkClick r:id="rId3"/>
              </a:rPr>
              <a:t>https://doi.org/10.1093/database/baac060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NetREx architecture, modules and visualizations.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09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NetREx architecture, modules and visualizations.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2024-05-05T18:46:02Z</dcterms:modified>
</cp:coreProperties>
</file>