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17A09-E15E-4DF2-BED9-2FDFC388E9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D743C6-F528-495F-8C9F-29E72CB4A0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Identifier fields in DeepData, and recommended revision of usage and mapping to equivalent DwC terms. Currently, there is no unique record identifier (occurrenceID) in DeepData or a requirement to include one in the current (2022) environmental data template. This key identifier is needed for the data template, database export and within the database itself. SampleID, a specimen identifier, is currently the key identifier in DeepData and used as a proxy record identifier (although it is neither unique nor persistent) and currently mapped to occurrenceID (as recorded in the ISA DwC guidance; File S5B), but catalogNumber is in fact the equivalent DwC term. VoucherCode instead is currently mapped to catalogNumber but would be correctly mapped to recordNumber (or otherCatalogNumber). Many other non-identifier DeepData fields not shown could be better mapped to DwC terms with less ambiguity and more precision, for example ‘Morphotype’ in the template replaced with ‘taxonConceptID’ (see Recommendations: Darwin Core and usage of identifiers).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EC58DD-A21E-4AA2-B2BA-14B1E3F4B1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Identifier fields in DeepData, and recommended revision of usage and mapping to equivalent DwC terms.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767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Identifier fields in DeepData, and recommended revision of usage and mapping to equivalent DwC terms.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2024-05-05T19:37:29Z</dcterms:modified>
</cp:coreProperties>
</file>