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BB23E-0BD2-4A04-B001-F96E62DE74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1C557-C270-4CF3-98BD-F538C72E97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primer design pipeline. The overall workflow is depicted. The green box is explained in Figure 2. The pink and purple boxes are explained in more detail in Figures 3 and 4, respectively. For more details, please see main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498E9-C79C-4055-A59F-584C196B94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primer design pipeline. The overall workflow is depicted. The green box is explained in Figure 2.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65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Overall primer design pipeline. The overall workflow is depicted. The green box is explained in Figure 2.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2024-05-02T17:37:53Z</dcterms:modified>
</cp:coreProperties>
</file>