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4EDB2-739C-444D-AF5D-356392E6F3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EA5C6-A3C6-46A3-954F-BF56D5A242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species assignment error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35CCC-1877-46D5-8F89-74B6D8F9AF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species assignment error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14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species assignment error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2024-05-02T23:48:48Z</dcterms:modified>
</cp:coreProperties>
</file>