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7C372B-1F1E-4E5D-A67E-90FD20AA95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0CCC88-A145-47F9-B78D-CAE2771661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FAIR++: Reusability of physical and digital objects in a research setup is preconditional for the repeatability of operation designs on the respective object type. Analysis of digital objects (according to a certain design), entails the reproducibility of the operation results. Reproducibility of operations on physical objects, however, depends on whether or not environmental parameters are fully controlled. If not, a study setup can be repeated, but results may turn out to be different from the initial ones.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763E0A-72C1-42E6-9F11-26220F1873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FAIR++: Reusability of physical and digital objects in a research setup is preconditional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122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FAIR++: Reusability of physical and digital objects in a research setup is preconditional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2024-05-19T14:40:20Z</dcterms:modified>
</cp:coreProperties>
</file>