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4EC70B-5FF1-4719-99F5-16A6512476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999C5F-3A4A-4CBD-A347-7FE24BB4C3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Each NIC module (green) has its own distinct set of metadata requirements to generate output.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7C5F9F-5BF2-4DC0-9EE4-6A7BA37CEF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Each NIC module (green) has its own distinct set of metadata requirements to generate output.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59288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Each NIC module (green) has its own distinct set of metadata requirements to generate output.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2024-05-16T19:54:00Z</dcterms:modified>
</cp:coreProperties>
</file>