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0A4D7-DFE7-4AC4-BC3C-F58F99F285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1344B-F41E-41DE-BDCB-1EF9A292DC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SPARQL query that performs an integrated search of the RefEx and KERO RDFs. Both RefEx and Open TG-GATEs RDF include transcriptome data measured using the same GeneChip technology and use the RDF model defined in guideline 11 to describe measured numerical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 All rights reserved. For Permissions, please email: journals.permissions@oup.comThis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D92563-372A-4D8F-AF34-E385D0E3BA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SPARQL query that performs an integrated search of the RefEx and KERO RDFs. Both RefEx and Open TG-GATEs RDF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291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SPARQL query that performs an integrated search of the RefEx and KERO RDFs. Both RefEx and Open TG-GATEs RDF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2024-05-16T05:09:56Z</dcterms:modified>
</cp:coreProperties>
</file>