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68B6D-94DF-43F0-B97B-435E1853FA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EAAC2-F053-4F51-8C4D-99EDB5B0C2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CDE. This question is an example of a CDE from the NHANES 1999–2000 questionnaire. In this instance, survey participants were inquired about alcohol consumption throughout the year and their responses were standardized using the corresponding code/value pair. Usage of this CDE in a separate survey, such as a future year of NHANES, will allow data from both surveys to be directly comparable.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0D0E7-AA66-41E2-A133-CEF7E8CC15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Sample CDE. This question is an example of a CDE from the NHANES 1999–2000 questionnaire. In this instance,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84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Sample CDE. This question is an example of a CDE from the NHANES 1999–2000 questionnaire. In this instance,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2024-05-16T07:11:00Z</dcterms:modified>
</cp:coreProperties>
</file>