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D624B-63D3-4C15-9105-1D854C04D8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C1FC39-9ACD-45BE-A739-1F55BB2353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location and single-nucleotide polymorphism (SNP) types of ncVarDB variants in comparison to variants from the dbSNP database. A comparison of the variant positions and the type of variants in every SNP in dbSNP dataset excluding variants from alternate contigs (dbSNP), every non-coding SNP with a MAF between 5 and 20% (5–20% MAF dbSNP), the ncVar benign dataset and the ncVar pathogenic dataset. (A) A comparison of the frequency of genomic positions of variants present in each dataset. Positions are based on the genomic notation submitted with the variant in either dbSNP or ClinVar. (B) A comparison of the frequency of variant types for each dataset. Variant types have been simplified to three types to avoid type expansion.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7749C-DD01-4605-A16B-0ADD28C174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location and single-nucleotide polymorphism (SNP) types of ncVarDB variants in comparison to variants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58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location and single-nucleotide polymorphism (SNP) types of ncVarDB variants in comparison to variants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2024-05-19T14:15:55Z</dcterms:modified>
</cp:coreProperties>
</file>