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970424-9BBE-453F-8256-513ED22970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B48BBD-CB09-468D-97AB-67837CC1AD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all semantic similarity metrics ($BM{A_{Resnik}}$, $BM{A_{Seco}}$, $simGI{C_{Resnik}}$ and $simGI{C_{Seco}}$) values across all species’ protein pairs in the protein–protein interaction data sets.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E4CCD6-80DE-48EB-AD7F-E0AB1B20C1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Distribution of all semantic similarity metrics ($BM{A_{Resnik}}$, $BM{A_{Seco}}$, $simGI{C_{Resnik}}$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536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Distribution of all semantic similarity metrics ($BM{A_{Resnik}}$, $BM{A_{Seco}}$, $simGI{C_{Resnik}}$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2024-05-19T13:11:46Z</dcterms:modified>
</cp:coreProperties>
</file>