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92AED-C470-4431-A372-2DB5158A53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069813-7D3D-45DB-B36F-9A98C01693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sources and analysis pipeline used to build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2B0DD-38C9-4B5D-8119-CA6C13D863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Data sources and analysis pipeline used to build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220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Data sources and analysis pipeline used to build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2024-05-19T18:51:58Z</dcterms:modified>
</cp:coreProperties>
</file>