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88356-F379-4DB4-8F00-54D0865A19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C6719-7BCD-4774-A0CB-FEC962431C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Precomputed ClustalW alignments of both amino acid and coding DNA sequences and ORF-specific dendrograms are available for each ORF at http://www.yeastgenome.org/cgibin/FUNGI/alignment.pl.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275BD-F2EA-4355-8EE7-14D135BF2C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Precomputed ClustalW alignments of both amino acid and coding DNA sequences and ORF-specific dendrograms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Precomputed ClustalW alignments of both amino acid and coding DNA sequences and ORF-specific dendrograms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2024-05-19T09:58:28Z</dcterms:modified>
</cp:coreProperties>
</file>