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DB2DC0-8DC4-4AE8-91E3-F797C756B9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9EB98-468D-4FA0-B15A-D740B7F094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NHANES variable search landing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B0EB4-5BC1-473F-BAD4-15B3BC04B2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 of variable search results for creatinine.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B0EB4-5BC1-473F-BAD4-15B3BC04B28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 only reflects a fraction of the MetSRR Explorer. Observations too numerous to capture in a single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B0EB4-5BC1-473F-BAD4-15B3BC04B28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MetSRR Explorer features including download capability.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B0EB4-5BC1-473F-BAD4-15B3BC04B28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MetSRR visualization of the distribution of the BMI variable.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B0EB4-5BC1-473F-BAD4-15B3BC04B28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Depicts supplemental material provided by the MetSRR database. The live links allow users to access journal articles supporting the inclusion of selected variables.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B0EB4-5BC1-473F-BAD4-15B3BC04B28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a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NHANES variable search landing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948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Snapshot of variable search results for creatinine.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60600" y="1371600"/>
            <a:ext cx="46105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Image only reflects a fraction of the MetSRR Explorer. Observations too numerous to capture in a single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21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Illustration of MetSRR Explorer features including download capability.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778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MetSRR visualization of the distribution of the BMI variable.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19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Depicts supplemental material provided by the MetSRR database. The live links allow users to access journal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683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NHANES variable search landing page.
</vt:lpstr>
      <vt:lpstr>Figure 2. Snapshot of variable search results for creatinine.
</vt:lpstr>
      <vt:lpstr>Figure 3. Image only reflects a fraction of the MetSRR Explorer. Observations too numerous to capture in a single ...</vt:lpstr>
      <vt:lpstr>Figure 4. Illustration of MetSRR Explorer features including download capability.
</vt:lpstr>
      <vt:lpstr>Figure 5. MetSRR visualization of the distribution of the BMI variable.
</vt:lpstr>
      <vt:lpstr>Figure 6. Depicts supplemental material provided by the MetSRR database. The live links allow users to access journal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2024-05-19T20:29:42Z</dcterms:modified>
</cp:coreProperties>
</file>