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EF47F-2AB1-4824-AEA7-2E9346651B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91AA3-87DB-4825-BE2A-E39E7A46BE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overall workflow of PvP01 web resource development at different stages.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57C8A-7DD1-4658-86F4-87CF3C5D6EB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depiction of different pieces of information provided in PvP01-DB about sequence, structure, ligand binding site, function annotations and metabolic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57C8A-7DD1-4658-86F4-87CF3C5D6EB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Sequence- and structure-based quantification of soluble proteome of PvP01 strain of P. vivax. (a) SDI-based characterization into Modelable, Difficult and Very Difficult regions of structural modelability. (b) Structure quality assessment of soluble proteome of PvP01 into highly reliable and hardly reliable regions of structural quality.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57C8A-7DD1-4658-86F4-87CF3C5D6EB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Functional characterization of soluble proteome of PvP01 strain of P. vivax. (a) Protein function information of the soluble proteome of PvP01 currently available in public resources. (b) Protein function information of soluble proteome of PvP01 furnished through the PvP01 web resource.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357C8A-7DD1-4658-86F4-87CF3C5D6EB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3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3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baaa036, </a:t>
            </a:r>
            <a:r>
              <a:rPr lang="en-US" altLang="en-US" sz="1000">
                <a:solidFill>
                  <a:srgbClr val="333333"/>
                </a:solidFill>
                <a:hlinkClick r:id="rId3"/>
              </a:rPr>
              <a:t>https://doi.org/10.1093/database/baaa036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overall workflow of PvP01 web resource development at different stages.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3603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baaa036, </a:t>
            </a:r>
            <a:r>
              <a:rPr lang="en-US" altLang="en-US" sz="1000">
                <a:solidFill>
                  <a:srgbClr val="333333"/>
                </a:solidFill>
                <a:hlinkClick r:id="rId3"/>
              </a:rPr>
              <a:t>https://doi.org/10.1093/database/baaa036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depiction of different pieces of information provided in PvP01-DB about sequence, structure, ligand binding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92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baaa036, </a:t>
            </a:r>
            <a:r>
              <a:rPr lang="en-US" altLang="en-US" sz="1000">
                <a:solidFill>
                  <a:srgbClr val="333333"/>
                </a:solidFill>
                <a:hlinkClick r:id="rId3"/>
              </a:rPr>
              <a:t>https://doi.org/10.1093/database/baaa036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Sequence- and structure-based quantification of soluble proteome of PvP01 strain of P. vivax. (a) SDI-based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342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baaa036, </a:t>
            </a:r>
            <a:r>
              <a:rPr lang="en-US" altLang="en-US" sz="1000">
                <a:solidFill>
                  <a:srgbClr val="333333"/>
                </a:solidFill>
                <a:hlinkClick r:id="rId3"/>
              </a:rPr>
              <a:t>https://doi.org/10.1093/database/baaa036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Functional characterization of soluble proteome of PvP01 strain of P. vivax. (a) Protein function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20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An overall workflow of PvP01 web resource development at different stages.
</vt:lpstr>
      <vt:lpstr>Figure 2 A depiction of different pieces of information provided in PvP01-DB about sequence, structure, ligand binding ...</vt:lpstr>
      <vt:lpstr>Figure 3 Sequence- and structure-based quantification of soluble proteome of PvP01 strain of P. vivax. (a) SDI-based ...</vt:lpstr>
      <vt:lpstr>Figure 4 Functional characterization of soluble proteome of PvP01 strain of P. vivax. (a) Protein function information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2024-05-19T18:29:54Z</dcterms:modified>
</cp:coreProperties>
</file>