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34AA2-67AC-41B8-9083-5AA3DCD217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0B8B1-6508-4C27-BF74-B7237B83F4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Ago protein entries at various categories in the AGODB database. (A) Number of potential and experimentally validated Ago proteins. (B) Number of eAgo and pAgo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93A64-59C1-4F1B-A18F-0434CAF456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 of Ago protein entries at various categories in the AGODB database. (A) Number of potential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97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 of Ago protein entries at various categories in the AGODB database. (A) Number of potential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2024-05-05T18:45:32Z</dcterms:modified>
</cp:coreProperties>
</file>