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A1A59-04C3-4CC1-83E4-34A1FB3096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EEE436-5507-492C-BEE1-F2BA618040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Best results of each system of BioCreative VI (2017) and BioCreative V (2015) in each structured level of task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A3A0D-D972-439B-8E0E-1B30D8E9EF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Best results of each system of BioCreative VI (2017) and BioCreative V (2015) in each structured level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1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Best results of each system of BioCreative VI (2017) and BioCreative V (2015) in each structured level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2024-05-20T06:41:51Z</dcterms:modified>
</cp:coreProperties>
</file>