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B7609E-AA72-4D41-8779-E94CB396BB7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3EF5D1-85B5-40A1-9DA8-853F293B426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Column 2 of this group was produced through a transform that computes the regulators (transcription factors and sigma factors) of each gene in column 1.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22C9DD-2F67-4D2E-A2C8-4C8B4789EA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Column 2 of this group was produced through a transform that computes the regulators (transcription factors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Column 2 of this group was produced through a transform that computes the regulators (transcription factors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2024-05-12T20:22:43Z</dcterms:modified>
</cp:coreProperties>
</file>